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8"/>
  </p:notesMasterIdLst>
  <p:sldIdLst>
    <p:sldId id="306" r:id="rId5"/>
    <p:sldId id="371" r:id="rId6"/>
    <p:sldId id="320" r:id="rId7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Update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video game of a race car&#10;&#10;Description automatically generated">
            <a:extLst>
              <a:ext uri="{FF2B5EF4-FFF2-40B4-BE49-F238E27FC236}">
                <a16:creationId xmlns:a16="http://schemas.microsoft.com/office/drawing/2014/main" id="{3CF6045E-109E-5488-B113-7A72500C2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2253"/>
            <a:ext cx="5486400" cy="3086100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4CE24C7F-31D1-9E14-55F6-B101D89F0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64735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AutoDRIVE-F1TENTH-Autoware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Demo: </a:t>
            </a:r>
            <a:r>
              <a:rPr lang="en-US" dirty="0"/>
              <a:t>SLAM + </a:t>
            </a:r>
            <a:r>
              <a:rPr lang="en-US" dirty="0">
                <a:solidFill>
                  <a:srgbClr val="F16122"/>
                </a:solidFill>
              </a:rPr>
              <a:t>Record</a:t>
            </a:r>
            <a:r>
              <a:rPr lang="en-US" dirty="0"/>
              <a:t>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27B768-123F-5A18-4995-54DF2D328766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3C066-02F6-4C02-301A-E46714291E57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49187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4904</TotalTime>
  <Words>361</Words>
  <Application>Microsoft Office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Update</vt:lpstr>
      <vt:lpstr>AutoDRIVE-F1TENTH-Autoware Integration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318</cp:revision>
  <dcterms:created xsi:type="dcterms:W3CDTF">2020-04-29T07:35:04Z</dcterms:created>
  <dcterms:modified xsi:type="dcterms:W3CDTF">2023-12-06T21:28:16Z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